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5: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les sentiments et les motivations des personnages.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95618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BECAE5-DAC4-CC15-3809-F41CB9B16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2BB4A2F-ABDB-23A9-7D92-0C86C4D687D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45606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200" b="0" i="0" u="none" strike="noStrike" baseline="0" dirty="0">
                <a:latin typeface="AGaramondPro-Regular"/>
              </a:rPr>
              <a:t>« Voilà, lui dit-il, les clefs de deux grands garde-meubles, voilà celles de la vaisselle d’or et d’argent qui ne sert pas tous les jours, voilà celles de mes coffres-forts, où est mon or et mon argent, celles des cassettes où sont mes pierreries, et voilà le passe-partout de tous les appartements. Pour cette petite clef-ci, c’est la clef du cabinet au bout de la grande galerie de l’appartement bas : ouvrez tout, allez partout, mais pour ce petit cabinet, je vous défends d’y entrer, et je vous le défends de telle sorte que, s’il vous arrive de l’ouvrir, il n’y a rien que vous ne deviez attendre de ma colère. »</a:t>
            </a:r>
            <a:endParaRPr lang="fr-FR" sz="2839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412D487-00E0-B59F-F97B-00926F040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151</Words>
  <Application>Microsoft Office PowerPoint</Application>
  <PresentationFormat>Grand écran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AGaramondPro-Regular</vt:lpstr>
      <vt:lpstr>Arial</vt:lpstr>
      <vt:lpstr>Calibri</vt:lpstr>
      <vt:lpstr>Calibri Light</vt:lpstr>
      <vt:lpstr>MyriadPro-SemiCn</vt:lpstr>
      <vt:lpstr>Thème Office</vt:lpstr>
      <vt:lpstr>Stratégie 5: Comprendre les sentiments et les motivations des personnages.</vt:lpstr>
      <vt:lpstr>Extrait 1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41</cp:revision>
  <dcterms:created xsi:type="dcterms:W3CDTF">2021-07-17T07:25:24Z</dcterms:created>
  <dcterms:modified xsi:type="dcterms:W3CDTF">2022-09-07T22:43:21Z</dcterms:modified>
</cp:coreProperties>
</file>